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66" r:id="rId3"/>
    <p:sldId id="257" r:id="rId4"/>
    <p:sldId id="258" r:id="rId5"/>
    <p:sldId id="261" r:id="rId6"/>
    <p:sldId id="259" r:id="rId7"/>
    <p:sldId id="260" r:id="rId8"/>
    <p:sldId id="265" r:id="rId9"/>
    <p:sldId id="273" r:id="rId10"/>
    <p:sldId id="274" r:id="rId11"/>
    <p:sldId id="275" r:id="rId12"/>
    <p:sldId id="262" r:id="rId13"/>
    <p:sldId id="264" r:id="rId14"/>
    <p:sldId id="268" r:id="rId15"/>
    <p:sldId id="267" r:id="rId16"/>
    <p:sldId id="269" r:id="rId17"/>
    <p:sldId id="263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1"/>
    <p:restoredTop sz="94654"/>
  </p:normalViewPr>
  <p:slideViewPr>
    <p:cSldViewPr snapToGrid="0" snapToObjects="1">
      <p:cViewPr varScale="1">
        <p:scale>
          <a:sx n="89" d="100"/>
          <a:sy n="89" d="100"/>
        </p:scale>
        <p:origin x="17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1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6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1C210B8-5FE2-F345-817B-01ED3291F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</p:spPr>
        <p:txBody>
          <a:bodyPr anchor="ctr">
            <a:normAutofit fontScale="90000"/>
          </a:bodyPr>
          <a:lstStyle/>
          <a:p>
            <a:pPr algn="l"/>
            <a:r>
              <a:rPr lang="it-IT" sz="5400" dirty="0"/>
              <a:t>Double </a:t>
            </a:r>
            <a:r>
              <a:rPr lang="it-IT" sz="5400" dirty="0" err="1"/>
              <a:t>degree</a:t>
            </a:r>
            <a:r>
              <a:rPr lang="it-IT" sz="5400" dirty="0"/>
              <a:t> with </a:t>
            </a:r>
            <a:r>
              <a:rPr lang="it-IT" sz="5400" dirty="0" err="1"/>
              <a:t>Cranfield</a:t>
            </a:r>
            <a:r>
              <a:rPr lang="it-IT" sz="5400" dirty="0"/>
              <a:t> </a:t>
            </a:r>
            <a:r>
              <a:rPr lang="it-IT" sz="5400" dirty="0" err="1"/>
              <a:t>University</a:t>
            </a:r>
            <a:endParaRPr lang="it-IT" sz="5400" dirty="0"/>
          </a:p>
        </p:txBody>
      </p:sp>
      <p:grpSp>
        <p:nvGrpSpPr>
          <p:cNvPr id="33" name="Bottom Right">
            <a:extLst>
              <a:ext uri="{FF2B5EF4-FFF2-40B4-BE49-F238E27FC236}">
                <a16:creationId xmlns:a16="http://schemas.microsoft.com/office/drawing/2014/main" id="{F738262B-3960-4D04-92F3-C363584E9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E657100-BDC2-4335-865E-8B822BC96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5" name="Graphic 157">
              <a:extLst>
                <a:ext uri="{FF2B5EF4-FFF2-40B4-BE49-F238E27FC236}">
                  <a16:creationId xmlns:a16="http://schemas.microsoft.com/office/drawing/2014/main" id="{7C44F7A2-EC4A-484B-BE71-8B23C0F60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21590F86-76CD-4EB9-8741-34B0E1941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D6089F4-CD95-4D48-A805-34EA5F848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8DB60A2-B18C-4F65-B0E6-66ED9CEFA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048C6F4-614B-45FA-AB8F-25347B5441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25FD66F-3D7B-4850-B481-5D51840D46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393D591-D719-4C28-B8E5-334636358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0E41FB1-38F3-4037-B5F2-E4E3531100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A8B4BF-5D23-4610-AD0E-B290C8D67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ottotitolo 2">
            <a:extLst>
              <a:ext uri="{FF2B5EF4-FFF2-40B4-BE49-F238E27FC236}">
                <a16:creationId xmlns:a16="http://schemas.microsoft.com/office/drawing/2014/main" id="{E86C493E-0A10-0148-AF97-7526590D1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</p:spPr>
        <p:txBody>
          <a:bodyPr anchor="ctr">
            <a:normAutofit/>
          </a:bodyPr>
          <a:lstStyle/>
          <a:p>
            <a:pPr algn="l"/>
            <a:endParaRPr lang="it-IT" sz="22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4FFE43-7ABC-2D4F-BF32-796430D58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7" b="5157"/>
          <a:stretch/>
        </p:blipFill>
        <p:spPr>
          <a:xfrm>
            <a:off x="198741" y="10"/>
            <a:ext cx="11812017" cy="3919684"/>
          </a:xfrm>
          <a:prstGeom prst="rect">
            <a:avLst/>
          </a:prstGeom>
        </p:spPr>
      </p:pic>
      <p:grpSp>
        <p:nvGrpSpPr>
          <p:cNvPr id="45" name="Top Left">
            <a:extLst>
              <a:ext uri="{FF2B5EF4-FFF2-40B4-BE49-F238E27FC236}">
                <a16:creationId xmlns:a16="http://schemas.microsoft.com/office/drawing/2014/main" id="{345A4508-88A7-4C04-9603-4F8CCFCDC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CBEBA10-A14A-4AE6-9F5B-84BDE565C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6C86399-9706-4DD7-8917-E6DB39242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DA7BC8-3D83-4235-80B9-97CB95E3D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A9C08E3-DA34-4386-990E-1CB4F68E7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3CFB05D-200F-4880-92F6-8730C6DEB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AB4525A-595A-4728-9298-A4DFEE991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30A4D64-630B-47EB-9255-66DEFA42D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4" name="Cross">
            <a:extLst>
              <a:ext uri="{FF2B5EF4-FFF2-40B4-BE49-F238E27FC236}">
                <a16:creationId xmlns:a16="http://schemas.microsoft.com/office/drawing/2014/main" id="{2E2A24AE-1C03-4337-8529-C4233C56F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" y="3919728"/>
            <a:ext cx="118872" cy="118872"/>
            <a:chOff x="1175347" y="3733800"/>
            <a:chExt cx="118872" cy="11887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6213D2F-99EA-48EA-AD3A-A55DC4F5F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4ADACBA-0EE9-4E11-B79A-F39D15CFE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79374249-F655-2B4D-9BA6-0D2C6AB1B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007" y="4315006"/>
            <a:ext cx="3859806" cy="18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35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A436CF-4F20-8443-A6A0-FF38325F101E}"/>
              </a:ext>
            </a:extLst>
          </p:cNvPr>
          <p:cNvSpPr txBox="1"/>
          <p:nvPr/>
        </p:nvSpPr>
        <p:spPr>
          <a:xfrm>
            <a:off x="55753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5" name="Immagine 4" descr="Immagine che contiene esterni, cielo, terra&#10;&#10;Descrizione generata automaticamente">
            <a:extLst>
              <a:ext uri="{FF2B5EF4-FFF2-40B4-BE49-F238E27FC236}">
                <a16:creationId xmlns:a16="http://schemas.microsoft.com/office/drawing/2014/main" id="{A89A62BE-2ACB-2841-85C2-EA8D4D3044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6" y="231457"/>
            <a:ext cx="5768340" cy="4326255"/>
          </a:xfrm>
          <a:prstGeom prst="rect">
            <a:avLst/>
          </a:prstGeom>
        </p:spPr>
      </p:pic>
      <p:pic>
        <p:nvPicPr>
          <p:cNvPr id="6" name="Immagine 5" descr="Immagine che contiene cielo, esterni, casa, residenziale&#10;&#10;Descrizione generata automaticamente">
            <a:extLst>
              <a:ext uri="{FF2B5EF4-FFF2-40B4-BE49-F238E27FC236}">
                <a16:creationId xmlns:a16="http://schemas.microsoft.com/office/drawing/2014/main" id="{40FA8A58-7B79-9C4D-A913-BC72717A998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46" y="231457"/>
            <a:ext cx="5836920" cy="437769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2F1314-6B40-3D4A-A352-2657D20ADDCC}"/>
              </a:ext>
            </a:extLst>
          </p:cNvPr>
          <p:cNvSpPr txBox="1"/>
          <p:nvPr/>
        </p:nvSpPr>
        <p:spPr>
          <a:xfrm>
            <a:off x="704850" y="5200650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Biblioteca – Kings Norton Library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EEFFD4-3A1D-5246-AA83-24F78A0ACB5C}"/>
              </a:ext>
            </a:extLst>
          </p:cNvPr>
          <p:cNvSpPr txBox="1"/>
          <p:nvPr/>
        </p:nvSpPr>
        <p:spPr>
          <a:xfrm>
            <a:off x="6629400" y="5200650"/>
            <a:ext cx="1796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Vicinato inglese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36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A436CF-4F20-8443-A6A0-FF38325F101E}"/>
              </a:ext>
            </a:extLst>
          </p:cNvPr>
          <p:cNvSpPr txBox="1"/>
          <p:nvPr/>
        </p:nvSpPr>
        <p:spPr>
          <a:xfrm>
            <a:off x="55753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6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113590B9-34A7-D041-AB13-812E0F81E5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260" y="870267"/>
            <a:ext cx="6042345" cy="4736465"/>
          </a:xfrm>
          <a:prstGeom prst="rect">
            <a:avLst/>
          </a:prstGeom>
        </p:spPr>
      </p:pic>
      <p:pic>
        <p:nvPicPr>
          <p:cNvPr id="8" name="Immagine 7" descr="Immagine che contiene erba, cielo, esterni, verde&#10;&#10;Descrizione generata automaticamente">
            <a:extLst>
              <a:ext uri="{FF2B5EF4-FFF2-40B4-BE49-F238E27FC236}">
                <a16:creationId xmlns:a16="http://schemas.microsoft.com/office/drawing/2014/main" id="{9F64EC5A-2ECB-4646-A1C5-C4693A3CA6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31" y="943291"/>
            <a:ext cx="6120130" cy="459041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7CE1E5-6BBD-0441-BBFE-68EDB9FA576C}"/>
              </a:ext>
            </a:extLst>
          </p:cNvPr>
          <p:cNvSpPr txBox="1"/>
          <p:nvPr/>
        </p:nvSpPr>
        <p:spPr>
          <a:xfrm>
            <a:off x="6096000" y="58293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Fermata del bus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6436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07C02B0-7B70-674F-818F-8949E4106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329"/>
            <a:ext cx="12192000" cy="333896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DE5F6EA-CAD0-5443-A978-4063EE5CB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62" y="3598296"/>
            <a:ext cx="6678613" cy="320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12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352E0B-CBF9-DB4D-9A51-81F7C490D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453" y="316886"/>
            <a:ext cx="6702247" cy="62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67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D86DAD-B8EB-8643-BE93-32715A1C3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88950"/>
            <a:ext cx="8724900" cy="56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00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D827601-90B1-BD48-BBC1-8B1D30530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872" y="974725"/>
            <a:ext cx="9662256" cy="49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36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108A839-2ED1-7A47-85C2-8E7A2C6C2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583" y="436290"/>
            <a:ext cx="6110517" cy="598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21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5224B9E-19E9-E84B-A7A5-5C347A7E5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352550"/>
            <a:ext cx="108585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93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1E150E8-61C9-D34C-BE9F-03A0008F5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363" y="533400"/>
            <a:ext cx="8670537" cy="55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42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D6CE640-E8AC-DC47-ADD8-1C77480B9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88" y="880030"/>
            <a:ext cx="9770023" cy="53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85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6" name="Top left">
            <a:extLst>
              <a:ext uri="{FF2B5EF4-FFF2-40B4-BE49-F238E27FC236}">
                <a16:creationId xmlns:a16="http://schemas.microsoft.com/office/drawing/2014/main" id="{4210BA9D-B4AC-4A1D-B63B-44F10A9A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AB57F67-BA3E-4168-B776-298ABEE40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A37E474-2AB5-44C2-89C5-00B18BBF0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7682BD-43A7-412C-9D1C-C253EDF7F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322CA5-5700-49C5-B2F4-5451AEC68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FF4B5E5-C2CB-47A0-BDC9-D9560C77B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C206FD4-2993-45C6-A6D2-945277425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C4F993-F14F-4F25-A6AB-1AD9E2A82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CD13FF4-3251-4983-B074-BD35A9902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Cross">
            <a:extLst>
              <a:ext uri="{FF2B5EF4-FFF2-40B4-BE49-F238E27FC236}">
                <a16:creationId xmlns:a16="http://schemas.microsoft.com/office/drawing/2014/main" id="{80F56037-8334-4400-9C7A-A3BEFA96A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0AD0EB-D554-49C4-9728-C64D6D686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432895-644F-4E09-97C7-F8DB36AA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CF8AD05D-CB30-114D-B189-19CA6D62D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674" y="268664"/>
            <a:ext cx="6281115" cy="6425694"/>
          </a:xfrm>
          <a:prstGeom prst="rect">
            <a:avLst/>
          </a:prstGeom>
        </p:spPr>
      </p:pic>
      <p:grpSp>
        <p:nvGrpSpPr>
          <p:cNvPr id="30" name="Bottom Right">
            <a:extLst>
              <a:ext uri="{FF2B5EF4-FFF2-40B4-BE49-F238E27FC236}">
                <a16:creationId xmlns:a16="http://schemas.microsoft.com/office/drawing/2014/main" id="{6B310A71-665E-47AB-9D80-2D90F7D92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AD1AF10-782F-4908-A718-EA87EC717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2" name="Graphic 157">
              <a:extLst>
                <a:ext uri="{FF2B5EF4-FFF2-40B4-BE49-F238E27FC236}">
                  <a16:creationId xmlns:a16="http://schemas.microsoft.com/office/drawing/2014/main" id="{A935357A-B553-44CD-9376-FE1E60575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1A180B9-74EE-45CB-8BC1-41E1C0758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0ED6DBC-425A-4959-8ACF-4263EEF246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B431B70-9FAD-408D-890D-646D484045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E532E75-ACFE-4179-B41D-039B3B768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81F463-8260-4AAF-9233-3FE29293CD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D51C233-AAFA-43B0-85ED-E42E8DE5E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7BBAB6-5F70-4658-9F1E-4F56C83F04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FADCFE9-3879-4BEB-8C66-8CDE96527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2223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A7DC41-E866-CE47-9B10-DCBEE907D4E4}"/>
              </a:ext>
            </a:extLst>
          </p:cNvPr>
          <p:cNvSpPr txBox="1"/>
          <p:nvPr/>
        </p:nvSpPr>
        <p:spPr>
          <a:xfrm>
            <a:off x="1619250" y="1016000"/>
            <a:ext cx="86820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Scholarship</a:t>
            </a:r>
            <a:r>
              <a:rPr lang="it-IT" sz="2800" dirty="0"/>
              <a:t> for «Thermal </a:t>
            </a:r>
            <a:r>
              <a:rPr lang="it-IT" sz="2800" dirty="0" err="1"/>
              <a:t>power</a:t>
            </a:r>
            <a:r>
              <a:rPr lang="it-IT" sz="2800" dirty="0"/>
              <a:t> </a:t>
            </a:r>
            <a:r>
              <a:rPr lang="it-IT" sz="2800" dirty="0" err="1"/>
              <a:t>MSc</a:t>
            </a:r>
            <a:r>
              <a:rPr lang="it-IT" sz="2800" dirty="0"/>
              <a:t>» (Full £ 24000):</a:t>
            </a:r>
          </a:p>
          <a:p>
            <a:endParaRPr lang="it-IT" sz="2800" dirty="0"/>
          </a:p>
          <a:p>
            <a:pPr fontAlgn="base"/>
            <a:r>
              <a:rPr lang="it-IT" sz="2800" dirty="0"/>
              <a:t>March 2021 - </a:t>
            </a:r>
            <a:r>
              <a:rPr lang="it-IT" sz="2800" dirty="0" err="1"/>
              <a:t>one</a:t>
            </a:r>
            <a:r>
              <a:rPr lang="it-IT" sz="2800" dirty="0"/>
              <a:t> </a:t>
            </a:r>
            <a:r>
              <a:rPr lang="it-IT" sz="2800" dirty="0" err="1"/>
              <a:t>scholarship</a:t>
            </a:r>
            <a:r>
              <a:rPr lang="it-IT" sz="2800" dirty="0"/>
              <a:t> </a:t>
            </a:r>
            <a:r>
              <a:rPr lang="it-IT" sz="2800" dirty="0" err="1"/>
              <a:t>without</a:t>
            </a:r>
            <a:r>
              <a:rPr lang="it-IT" sz="2800" dirty="0"/>
              <a:t> </a:t>
            </a:r>
            <a:r>
              <a:rPr lang="it-IT" sz="2800" dirty="0" err="1"/>
              <a:t>fees</a:t>
            </a:r>
            <a:r>
              <a:rPr lang="it-IT" sz="2800" dirty="0"/>
              <a:t>, </a:t>
            </a:r>
            <a:r>
              <a:rPr lang="it-IT" sz="2800" dirty="0" err="1"/>
              <a:t>two</a:t>
            </a:r>
            <a:r>
              <a:rPr lang="it-IT" sz="2800" dirty="0"/>
              <a:t> with </a:t>
            </a:r>
            <a:r>
              <a:rPr lang="it-IT" sz="2800" dirty="0" err="1"/>
              <a:t>fees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£5000 </a:t>
            </a:r>
          </a:p>
          <a:p>
            <a:pPr fontAlgn="base"/>
            <a:r>
              <a:rPr lang="it-IT" sz="2800" dirty="0" err="1"/>
              <a:t>Oct</a:t>
            </a:r>
            <a:r>
              <a:rPr lang="it-IT" sz="2800" dirty="0"/>
              <a:t> 2021 - </a:t>
            </a:r>
            <a:r>
              <a:rPr lang="it-IT" sz="2800" dirty="0" err="1"/>
              <a:t>one</a:t>
            </a:r>
            <a:r>
              <a:rPr lang="it-IT" sz="2800" dirty="0"/>
              <a:t> </a:t>
            </a:r>
            <a:r>
              <a:rPr lang="it-IT" sz="2800" dirty="0" err="1"/>
              <a:t>scholarship</a:t>
            </a:r>
            <a:r>
              <a:rPr lang="it-IT" sz="2800" dirty="0"/>
              <a:t> </a:t>
            </a:r>
            <a:r>
              <a:rPr lang="it-IT" sz="2800" dirty="0" err="1"/>
              <a:t>without</a:t>
            </a:r>
            <a:r>
              <a:rPr lang="it-IT" sz="2800" dirty="0"/>
              <a:t> </a:t>
            </a:r>
            <a:r>
              <a:rPr lang="it-IT" sz="2800" dirty="0" err="1"/>
              <a:t>fees</a:t>
            </a:r>
            <a:r>
              <a:rPr lang="it-IT" sz="2800" dirty="0"/>
              <a:t>, </a:t>
            </a:r>
            <a:r>
              <a:rPr lang="it-IT" sz="2800" dirty="0" err="1"/>
              <a:t>one</a:t>
            </a:r>
            <a:r>
              <a:rPr lang="it-IT" sz="2800" dirty="0"/>
              <a:t> with </a:t>
            </a:r>
            <a:r>
              <a:rPr lang="it-IT" sz="2800" dirty="0" err="1"/>
              <a:t>fees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£5000 and </a:t>
            </a:r>
            <a:r>
              <a:rPr lang="it-IT" sz="2800" dirty="0" err="1"/>
              <a:t>one</a:t>
            </a:r>
            <a:r>
              <a:rPr lang="it-IT" sz="2800" dirty="0"/>
              <a:t> with </a:t>
            </a:r>
            <a:r>
              <a:rPr lang="it-IT" sz="2800" dirty="0" err="1"/>
              <a:t>fees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£10000</a:t>
            </a:r>
          </a:p>
          <a:p>
            <a:pPr fontAlgn="base"/>
            <a:r>
              <a:rPr lang="it-IT" sz="2800" dirty="0"/>
              <a:t>March 2022 - </a:t>
            </a:r>
            <a:r>
              <a:rPr lang="it-IT" sz="2800" dirty="0" err="1"/>
              <a:t>one</a:t>
            </a:r>
            <a:r>
              <a:rPr lang="it-IT" sz="2800" dirty="0"/>
              <a:t> </a:t>
            </a:r>
            <a:r>
              <a:rPr lang="it-IT" sz="2800" dirty="0" err="1"/>
              <a:t>scholarship</a:t>
            </a:r>
            <a:r>
              <a:rPr lang="it-IT" sz="2800" dirty="0"/>
              <a:t> </a:t>
            </a:r>
            <a:r>
              <a:rPr lang="it-IT" sz="2800" dirty="0" err="1"/>
              <a:t>without</a:t>
            </a:r>
            <a:r>
              <a:rPr lang="it-IT" sz="2800" dirty="0"/>
              <a:t> </a:t>
            </a:r>
            <a:r>
              <a:rPr lang="it-IT" sz="2800" dirty="0" err="1"/>
              <a:t>fees</a:t>
            </a:r>
            <a:r>
              <a:rPr lang="it-IT" sz="2800" dirty="0"/>
              <a:t>, </a:t>
            </a:r>
            <a:r>
              <a:rPr lang="it-IT" sz="2800" dirty="0" err="1"/>
              <a:t>one</a:t>
            </a:r>
            <a:r>
              <a:rPr lang="it-IT" sz="2800" dirty="0"/>
              <a:t> with </a:t>
            </a:r>
            <a:r>
              <a:rPr lang="it-IT" sz="2800" dirty="0" err="1"/>
              <a:t>fees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£5000 and </a:t>
            </a:r>
            <a:r>
              <a:rPr lang="it-IT" sz="2800" dirty="0" err="1"/>
              <a:t>one</a:t>
            </a:r>
            <a:r>
              <a:rPr lang="it-IT" sz="2800" dirty="0"/>
              <a:t> with </a:t>
            </a:r>
            <a:r>
              <a:rPr lang="it-IT" sz="2800" dirty="0" err="1"/>
              <a:t>fees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£10000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6838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4210BA9D-B4AC-4A1D-B63B-44F10A9A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B57F67-BA3E-4168-B776-298ABEE40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37E474-2AB5-44C2-89C5-00B18BBF0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C7682BD-43A7-412C-9D1C-C253EDF7F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E322CA5-5700-49C5-B2F4-5451AEC68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FF4B5E5-C2CB-47A0-BDC9-D9560C77B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206FD4-2993-45C6-A6D2-945277425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AC4F993-F14F-4F25-A6AB-1AD9E2A82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CD13FF4-3251-4983-B074-BD35A9902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DE1721A-37AA-1742-BAAC-B31E6A3E3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4" y="744909"/>
            <a:ext cx="3776416" cy="3155419"/>
          </a:xfrm>
        </p:spPr>
        <p:txBody>
          <a:bodyPr anchor="b">
            <a:normAutofit/>
          </a:bodyPr>
          <a:lstStyle/>
          <a:p>
            <a:pPr algn="l"/>
            <a:r>
              <a:rPr lang="it-IT" sz="5400"/>
              <a:t>Where is?</a:t>
            </a:r>
          </a:p>
        </p:txBody>
      </p:sp>
      <p:grpSp>
        <p:nvGrpSpPr>
          <p:cNvPr id="24" name="Cross">
            <a:extLst>
              <a:ext uri="{FF2B5EF4-FFF2-40B4-BE49-F238E27FC236}">
                <a16:creationId xmlns:a16="http://schemas.microsoft.com/office/drawing/2014/main" id="{80F56037-8334-4400-9C7A-A3BEFA96A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0AD0EB-D554-49C4-9728-C64D6D686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9432895-644F-4E09-97C7-F8DB36AA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7688AAEA-8E01-B847-B732-69B79D024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646" y="1057275"/>
            <a:ext cx="7166125" cy="4281759"/>
          </a:xfrm>
          <a:prstGeom prst="rect">
            <a:avLst/>
          </a:prstGeom>
        </p:spPr>
      </p:pic>
      <p:grpSp>
        <p:nvGrpSpPr>
          <p:cNvPr id="28" name="Bottom Right">
            <a:extLst>
              <a:ext uri="{FF2B5EF4-FFF2-40B4-BE49-F238E27FC236}">
                <a16:creationId xmlns:a16="http://schemas.microsoft.com/office/drawing/2014/main" id="{6B310A71-665E-47AB-9D80-2D90F7D92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AD1AF10-782F-4908-A718-EA87EC717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0" name="Graphic 157">
              <a:extLst>
                <a:ext uri="{FF2B5EF4-FFF2-40B4-BE49-F238E27FC236}">
                  <a16:creationId xmlns:a16="http://schemas.microsoft.com/office/drawing/2014/main" id="{A935357A-B553-44CD-9376-FE1E60575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1A180B9-74EE-45CB-8BC1-41E1C0758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0ED6DBC-425A-4959-8ACF-4263EEF246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B431B70-9FAD-408D-890D-646D484045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E532E75-ACFE-4179-B41D-039B3B768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C81F463-8260-4AAF-9233-3FE29293CD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51C233-AAFA-43B0-85ED-E42E8DE5E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D7BBAB6-5F70-4658-9F1E-4F56C83F04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FADCFE9-3879-4BEB-8C66-8CDE96527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7883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E1721A-37AA-1742-BAAC-B31E6A3E3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141" y="-118540"/>
            <a:ext cx="3776416" cy="3155419"/>
          </a:xfrm>
        </p:spPr>
        <p:txBody>
          <a:bodyPr anchor="b">
            <a:normAutofit/>
          </a:bodyPr>
          <a:lstStyle/>
          <a:p>
            <a:pPr algn="l"/>
            <a:r>
              <a:rPr lang="it-IT" sz="5400" dirty="0"/>
              <a:t>A </a:t>
            </a:r>
            <a:r>
              <a:rPr lang="it-IT" sz="5400" dirty="0" err="1"/>
              <a:t>closer</a:t>
            </a:r>
            <a:r>
              <a:rPr lang="it-IT" sz="5400" dirty="0"/>
              <a:t> look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67E3B3-6729-DC47-8046-4BA65A090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003" y="800099"/>
            <a:ext cx="8149050" cy="49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70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E1721A-37AA-1742-BAAC-B31E6A3E3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141" y="-118540"/>
            <a:ext cx="3776416" cy="3155419"/>
          </a:xfrm>
        </p:spPr>
        <p:txBody>
          <a:bodyPr anchor="b">
            <a:normAutofit/>
          </a:bodyPr>
          <a:lstStyle/>
          <a:p>
            <a:pPr algn="l"/>
            <a:r>
              <a:rPr lang="it-IT" sz="5400" dirty="0"/>
              <a:t>A </a:t>
            </a:r>
            <a:r>
              <a:rPr lang="it-IT" sz="5400" dirty="0" err="1"/>
              <a:t>closer</a:t>
            </a:r>
            <a:r>
              <a:rPr lang="it-IT" sz="5400" dirty="0"/>
              <a:t> look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F84FB8-9EF5-BA46-9CC8-F5DF8903F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09" y="2296580"/>
            <a:ext cx="9315450" cy="411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1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B50C6CB-1801-5E48-BEB6-BA7BAC037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32" y="950904"/>
            <a:ext cx="11150935" cy="41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49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149E807-11C6-014F-AEDB-00D01C7F9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079500"/>
            <a:ext cx="106299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06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2205"/>
            <a:ext cx="12188952" cy="572460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6492C9-23FB-8C48-BA26-9BD196803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r="460" b="1"/>
          <a:stretch/>
        </p:blipFill>
        <p:spPr>
          <a:xfrm>
            <a:off x="20" y="592205"/>
            <a:ext cx="12188932" cy="5724602"/>
          </a:xfrm>
          <a:prstGeom prst="rect">
            <a:avLst/>
          </a:prstGeom>
        </p:spPr>
      </p:pic>
      <p:grpSp>
        <p:nvGrpSpPr>
          <p:cNvPr id="41" name="Graphic 3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7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8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598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A436CF-4F20-8443-A6A0-FF38325F101E}"/>
              </a:ext>
            </a:extLst>
          </p:cNvPr>
          <p:cNvSpPr txBox="1"/>
          <p:nvPr/>
        </p:nvSpPr>
        <p:spPr>
          <a:xfrm>
            <a:off x="5575300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66" name="Immagine 65" descr="Immagine che contiene edificio, cielo, esterni, mattone&#10;&#10;Descrizione generata automaticamente">
            <a:extLst>
              <a:ext uri="{FF2B5EF4-FFF2-40B4-BE49-F238E27FC236}">
                <a16:creationId xmlns:a16="http://schemas.microsoft.com/office/drawing/2014/main" id="{0D635915-5537-024A-A4A7-763BE5AA5F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4" y="732790"/>
            <a:ext cx="5729605" cy="4297045"/>
          </a:xfrm>
          <a:prstGeom prst="rect">
            <a:avLst/>
          </a:prstGeom>
        </p:spPr>
      </p:pic>
      <p:pic>
        <p:nvPicPr>
          <p:cNvPr id="77" name="Immagine 76" descr="Immagine che contiene esterni, albero, cielo, mattone&#10;&#10;Descrizione generata automaticamente">
            <a:extLst>
              <a:ext uri="{FF2B5EF4-FFF2-40B4-BE49-F238E27FC236}">
                <a16:creationId xmlns:a16="http://schemas.microsoft.com/office/drawing/2014/main" id="{A1367593-620D-2F4F-A3D2-7030FADC6E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51" y="732155"/>
            <a:ext cx="5729605" cy="42976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61E4FE-FD1D-A34B-9EB5-2E21D58B54CA}"/>
              </a:ext>
            </a:extLst>
          </p:cNvPr>
          <p:cNvSpPr txBox="1"/>
          <p:nvPr/>
        </p:nvSpPr>
        <p:spPr>
          <a:xfrm>
            <a:off x="3221515" y="5478879"/>
            <a:ext cx="5416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Mitchell Hall (sede di alloggi e di aule per le lezioni)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8600212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54</Words>
  <Application>Microsoft Macintosh PowerPoint</Application>
  <PresentationFormat>Widescreen</PresentationFormat>
  <Paragraphs>15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Avenir Next LT Pro</vt:lpstr>
      <vt:lpstr>AvenirNext LT Pro Medium</vt:lpstr>
      <vt:lpstr>Sagona Book</vt:lpstr>
      <vt:lpstr>ExploreVTI</vt:lpstr>
      <vt:lpstr>Double degree with Cranfield University</vt:lpstr>
      <vt:lpstr>Presentazione standard di PowerPoint</vt:lpstr>
      <vt:lpstr>Where is?</vt:lpstr>
      <vt:lpstr>A closer look</vt:lpstr>
      <vt:lpstr>A closer look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Double degree with Cranfield University</dc:title>
  <dc:creator>Pietro De Palma</dc:creator>
  <cp:lastModifiedBy>Pietro De Palma</cp:lastModifiedBy>
  <cp:revision>8</cp:revision>
  <dcterms:created xsi:type="dcterms:W3CDTF">2021-01-11T10:11:26Z</dcterms:created>
  <dcterms:modified xsi:type="dcterms:W3CDTF">2021-01-11T11:21:02Z</dcterms:modified>
</cp:coreProperties>
</file>